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sldIdLst>
    <p:sldId id="303" r:id="rId2"/>
    <p:sldId id="296" r:id="rId3"/>
    <p:sldId id="293" r:id="rId4"/>
    <p:sldId id="284" r:id="rId5"/>
    <p:sldId id="297" r:id="rId6"/>
    <p:sldId id="281" r:id="rId7"/>
    <p:sldId id="257" r:id="rId8"/>
    <p:sldId id="285" r:id="rId9"/>
    <p:sldId id="311" r:id="rId10"/>
    <p:sldId id="276" r:id="rId11"/>
    <p:sldId id="292" r:id="rId12"/>
    <p:sldId id="294" r:id="rId13"/>
    <p:sldId id="306" r:id="rId14"/>
    <p:sldId id="307" r:id="rId15"/>
    <p:sldId id="310" r:id="rId16"/>
    <p:sldId id="302" r:id="rId1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  <p:clrMru>
    <a:srgbClr val="3333FF"/>
    <a:srgbClr val="3333CC"/>
    <a:srgbClr val="FFFFCC"/>
    <a:srgbClr val="FFFFFF"/>
    <a:srgbClr val="66FF33"/>
    <a:srgbClr val="00FF00"/>
    <a:srgbClr val="FFFF00"/>
    <a:srgbClr val="FF0000"/>
    <a:srgbClr val="99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2" autoAdjust="0"/>
    <p:restoredTop sz="94659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22EFC4-F442-4B75-A4A3-4EC5D0B8D71E}" type="datetimeFigureOut">
              <a:rPr lang="sk-SK" smtClean="0"/>
              <a:pPr/>
              <a:t>19. 3. 2014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75FDB-0204-4312-836D-D13FC4B6A625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75FDB-0204-4312-836D-D13FC4B6A625}" type="slidenum">
              <a:rPr lang="sk-SK" smtClean="0"/>
              <a:pPr/>
              <a:t>1</a:t>
            </a:fld>
            <a:endParaRPr lang="sk-SK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75FDB-0204-4312-836D-D13FC4B6A625}" type="slidenum">
              <a:rPr lang="sk-SK" smtClean="0"/>
              <a:pPr/>
              <a:t>11</a:t>
            </a:fld>
            <a:endParaRPr lang="sk-SK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75FDB-0204-4312-836D-D13FC4B6A625}" type="slidenum">
              <a:rPr lang="sk-SK" smtClean="0"/>
              <a:pPr/>
              <a:t>12</a:t>
            </a:fld>
            <a:endParaRPr lang="sk-SK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75FDB-0204-4312-836D-D13FC4B6A625}" type="slidenum">
              <a:rPr lang="sk-SK" smtClean="0"/>
              <a:pPr/>
              <a:t>13</a:t>
            </a:fld>
            <a:endParaRPr lang="sk-SK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75FDB-0204-4312-836D-D13FC4B6A625}" type="slidenum">
              <a:rPr lang="sk-SK" smtClean="0"/>
              <a:pPr/>
              <a:t>14</a:t>
            </a:fld>
            <a:endParaRPr lang="sk-SK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75FDB-0204-4312-836D-D13FC4B6A625}" type="slidenum">
              <a:rPr lang="sk-SK" smtClean="0"/>
              <a:pPr/>
              <a:t>15</a:t>
            </a:fld>
            <a:endParaRPr lang="sk-SK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75FDB-0204-4312-836D-D13FC4B6A625}" type="slidenum">
              <a:rPr lang="sk-SK" smtClean="0"/>
              <a:pPr/>
              <a:t>16</a:t>
            </a:fld>
            <a:endParaRPr lang="sk-S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75FDB-0204-4312-836D-D13FC4B6A625}" type="slidenum">
              <a:rPr lang="sk-SK" smtClean="0"/>
              <a:pPr/>
              <a:t>2</a:t>
            </a:fld>
            <a:endParaRPr lang="sk-S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75FDB-0204-4312-836D-D13FC4B6A625}" type="slidenum">
              <a:rPr lang="sk-SK" smtClean="0"/>
              <a:pPr/>
              <a:t>3</a:t>
            </a:fld>
            <a:endParaRPr lang="sk-S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75FDB-0204-4312-836D-D13FC4B6A625}" type="slidenum">
              <a:rPr lang="sk-SK" smtClean="0"/>
              <a:pPr/>
              <a:t>4</a:t>
            </a:fld>
            <a:endParaRPr lang="sk-SK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75FDB-0204-4312-836D-D13FC4B6A625}" type="slidenum">
              <a:rPr lang="sk-SK" smtClean="0"/>
              <a:pPr/>
              <a:t>5</a:t>
            </a:fld>
            <a:endParaRPr lang="sk-SK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75FDB-0204-4312-836D-D13FC4B6A625}" type="slidenum">
              <a:rPr lang="sk-SK" smtClean="0"/>
              <a:pPr/>
              <a:t>6</a:t>
            </a:fld>
            <a:endParaRPr lang="sk-SK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75FDB-0204-4312-836D-D13FC4B6A625}" type="slidenum">
              <a:rPr lang="sk-SK" smtClean="0"/>
              <a:pPr/>
              <a:t>7</a:t>
            </a:fld>
            <a:endParaRPr lang="sk-SK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75FDB-0204-4312-836D-D13FC4B6A625}" type="slidenum">
              <a:rPr lang="sk-SK" smtClean="0"/>
              <a:pPr/>
              <a:t>8</a:t>
            </a:fld>
            <a:endParaRPr lang="sk-SK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75FDB-0204-4312-836D-D13FC4B6A625}" type="slidenum">
              <a:rPr lang="sk-SK" smtClean="0"/>
              <a:pPr/>
              <a:t>10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>
              <a:defRPr/>
            </a:pPr>
            <a:endParaRPr lang="sk-SK" sz="1800">
              <a:ea typeface="ヒラギノ角ゴ Pro W3" pitchFamily="125" charset="-128"/>
              <a:cs typeface="+mn-cs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>
              <a:defRPr/>
            </a:pPr>
            <a:endParaRPr lang="sk-SK" sz="1800">
              <a:ea typeface="ヒラギノ角ゴ Pro W3" pitchFamily="125" charset="-128"/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cs-CZ" altLang="en-US"/>
              <a:t>Kliknite sem a upravte štýl predlohy nadpisov.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cs-CZ" altLang="en-US"/>
              <a:t>Kliknite sem a upravte štýl predlohy podnadpisov.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6A02B-3846-4A9C-96A0-A93A8B9C28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2F5AA-4AB7-4BDE-8BA4-B1A10D506C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65252-468E-4576-ABE7-0BE551CC26D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32F06-075A-4C8C-83DA-CD808EB520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BF3DF-27E0-46C3-8AA3-4D4E520A01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CACA0-A1C6-43BC-83A4-CC34B8C4E3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D44B8-592D-49E3-BB7B-F9E010B557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DA3ED-DFFA-4E88-A987-5A214BDFC5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0C71E-24A5-4E08-BFCD-A0356A5667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A8959-428D-4E4A-BF97-2BA0B92A56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>
              <a:defRPr/>
            </a:pPr>
            <a:endParaRPr lang="sk-SK" sz="1800">
              <a:ea typeface="ヒラギノ角ゴ Pro W3" pitchFamily="125" charset="-128"/>
              <a:cs typeface="+mn-cs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Kliknite sem a upravte štýl predlohy nadpisov.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Kliknite sem a upravte štýly predlohy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Tretia úroveň</a:t>
            </a:r>
          </a:p>
          <a:p>
            <a:pPr lvl="3"/>
            <a:r>
              <a:rPr lang="cs-CZ" smtClean="0"/>
              <a:t>Štvrtá úroveň</a:t>
            </a:r>
          </a:p>
          <a:p>
            <a:pPr lvl="4"/>
            <a:r>
              <a:rPr lang="cs-CZ" smtClean="0"/>
              <a:t>Piata úroveň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a typeface="ヒラギノ角ゴ Pro W3" pitchFamily="125" charset="-128"/>
                <a:cs typeface="+mn-cs"/>
              </a:defRPr>
            </a:lvl1pPr>
          </a:lstStyle>
          <a:p>
            <a:pPr>
              <a:defRPr/>
            </a:pPr>
            <a:fld id="{1EE01E46-7550-4F22-827F-0AE8422C77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sk-SK" sz="1800">
                <a:ea typeface="ヒラギノ角ゴ Pro W3" pitchFamily="125" charset="-128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</p:sldLayoutIdLst>
  <p:transition spd="med" advClick="0" advTm="5000"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ヒラギノ角ゴ Pro W3" charset="0"/>
          <a:cs typeface="ヒラギノ角ゴ Pro W3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  <a:ea typeface="ヒラギノ角ゴ Pro W3" charset="0"/>
          <a:cs typeface="ヒラギノ角ゴ Pro W3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  <a:ea typeface="ヒラギノ角ゴ Pro W3" charset="0"/>
          <a:cs typeface="ヒラギノ角ゴ Pro W3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  <a:ea typeface="ヒラギノ角ゴ Pro W3" charset="0"/>
          <a:cs typeface="ヒラギノ角ゴ Pro W3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  <a:ea typeface="ヒラギノ角ゴ Pro W3" charset="0"/>
          <a:cs typeface="ヒラギノ角ゴ Pro W3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ヒラギノ角ゴ Pro W3" charset="0"/>
          <a:cs typeface="ヒラギノ角ゴ Pro W3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ea typeface="ヒラギノ角ゴ Pro W3" charset="0"/>
          <a:cs typeface="ヒラギノ角ゴ Pro W3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ヒラギノ角ゴ Pro W3" charset="0"/>
          <a:cs typeface="ヒラギノ角ゴ Pro W3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ヒラギノ角ゴ Pro W3" charset="0"/>
          <a:cs typeface="ヒラギノ角ゴ Pro W3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ヒラギノ角ゴ Pro W3" charset="0"/>
          <a:cs typeface="ヒラギノ角ゴ Pro W3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ncujpd14.webnode.sk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4294967295"/>
          </p:nvPr>
        </p:nvSpPr>
        <p:spPr>
          <a:xfrm rot="19952145">
            <a:off x="-3066017" y="-5243425"/>
            <a:ext cx="12725357" cy="14160015"/>
          </a:xfrm>
          <a:solidFill>
            <a:srgbClr val="FFFF00"/>
          </a:solidFill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sk-SK" sz="12000" b="1" dirty="0" smtClean="0">
              <a:solidFill>
                <a:srgbClr val="FFFF00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buNone/>
            </a:pPr>
            <a:r>
              <a:rPr lang="sk-SK" sz="115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ea typeface="ヒラギノ角ゴ Pro W3"/>
              </a:rPr>
              <a:t> </a:t>
            </a:r>
            <a:r>
              <a:rPr lang="sk-SK" sz="11500" b="1" dirty="0" err="1" smtClean="0">
                <a:solidFill>
                  <a:srgbClr val="00FF00"/>
                </a:solidFill>
                <a:latin typeface="Times New Roman" pitchFamily="18" charset="0"/>
                <a:ea typeface="ヒラギノ角ゴ Pro W3"/>
              </a:rPr>
              <a:t>tan</a:t>
            </a:r>
            <a:r>
              <a:rPr lang="sk-SK" sz="11500" b="1" dirty="0" err="1" smtClean="0">
                <a:solidFill>
                  <a:srgbClr val="FFFFCC"/>
                </a:solidFill>
                <a:latin typeface="Times New Roman" pitchFamily="18" charset="0"/>
                <a:ea typeface="ヒラギノ角ゴ Pro W3"/>
              </a:rPr>
              <a:t>cujPD.eu</a:t>
            </a:r>
            <a:endParaRPr lang="sk-SK" sz="11500" b="1" dirty="0" smtClean="0">
              <a:solidFill>
                <a:srgbClr val="FFFF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buNone/>
            </a:pPr>
            <a:r>
              <a:rPr lang="sk-SK" sz="11500" b="1" dirty="0" err="1" smtClean="0">
                <a:solidFill>
                  <a:srgbClr val="FFFFCC"/>
                </a:solidFill>
                <a:latin typeface="Times New Roman" pitchFamily="18" charset="0"/>
                <a:ea typeface="ヒラギノ角ゴ Pro W3"/>
              </a:rPr>
              <a:t>eu</a:t>
            </a:r>
            <a:r>
              <a:rPr lang="sk-SK" sz="11500" b="1" dirty="0" smtClean="0">
                <a:solidFill>
                  <a:srgbClr val="FFFFCC"/>
                </a:solidFill>
                <a:latin typeface="Times New Roman" pitchFamily="18" charset="0"/>
                <a:ea typeface="ヒラギノ角ゴ Pro W3"/>
              </a:rPr>
              <a:t> </a:t>
            </a:r>
            <a:r>
              <a:rPr lang="sk-SK" sz="11500" b="1" dirty="0" err="1" smtClean="0">
                <a:solidFill>
                  <a:srgbClr val="FFFFCC"/>
                </a:solidFill>
                <a:latin typeface="Times New Roman" pitchFamily="18" charset="0"/>
                <a:ea typeface="ヒラギノ角ゴ Pro W3"/>
              </a:rPr>
              <a:t>tancujPD.eu</a:t>
            </a:r>
            <a:endParaRPr lang="sk-SK" sz="11500" b="1" dirty="0" smtClean="0">
              <a:solidFill>
                <a:srgbClr val="FFFF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buNone/>
            </a:pPr>
            <a:r>
              <a:rPr lang="sk-SK" sz="11500" b="1" dirty="0" err="1" smtClean="0">
                <a:solidFill>
                  <a:srgbClr val="FFFFCC"/>
                </a:solidFill>
                <a:latin typeface="Times New Roman" pitchFamily="18" charset="0"/>
                <a:ea typeface="ヒラギノ角ゴ Pro W3"/>
              </a:rPr>
              <a:t>eu</a:t>
            </a:r>
            <a:r>
              <a:rPr lang="sk-SK" sz="11500" b="1" dirty="0" smtClean="0">
                <a:solidFill>
                  <a:srgbClr val="FFFFCC"/>
                </a:solidFill>
                <a:latin typeface="Times New Roman" pitchFamily="18" charset="0"/>
                <a:ea typeface="ヒラギノ角ゴ Pro W3"/>
              </a:rPr>
              <a:t> </a:t>
            </a:r>
            <a:r>
              <a:rPr lang="sk-SK" sz="11500" b="1" dirty="0" err="1" smtClean="0">
                <a:solidFill>
                  <a:srgbClr val="FFFFCC"/>
                </a:solidFill>
                <a:latin typeface="Times New Roman" pitchFamily="18" charset="0"/>
                <a:ea typeface="ヒラギノ角ゴ Pro W3"/>
              </a:rPr>
              <a:t>tancujPD</a:t>
            </a:r>
            <a:r>
              <a:rPr lang="sk-SK" sz="11500" b="1" dirty="0" err="1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.</a:t>
            </a:r>
            <a:r>
              <a:rPr lang="sk-SK" sz="11500" b="1" dirty="0" err="1" smtClean="0">
                <a:solidFill>
                  <a:srgbClr val="FFFFCC"/>
                </a:solidFill>
                <a:latin typeface="Times New Roman" pitchFamily="18" charset="0"/>
                <a:ea typeface="ヒラギノ角ゴ Pro W3"/>
              </a:rPr>
              <a:t>eu</a:t>
            </a:r>
            <a:endParaRPr lang="sk-SK" sz="11500" b="1" dirty="0" smtClean="0">
              <a:solidFill>
                <a:srgbClr val="FFFF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buNone/>
            </a:pPr>
            <a:r>
              <a:rPr lang="sk-SK" sz="11500" b="1" dirty="0" err="1" smtClean="0">
                <a:solidFill>
                  <a:srgbClr val="FFFFCC"/>
                </a:solidFill>
                <a:latin typeface="Times New Roman" pitchFamily="18" charset="0"/>
                <a:ea typeface="ヒラギノ角ゴ Pro W3"/>
              </a:rPr>
              <a:t>eu</a:t>
            </a:r>
            <a:r>
              <a:rPr lang="sk-SK" sz="11500" b="1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 </a:t>
            </a:r>
            <a:r>
              <a:rPr lang="sk-SK" sz="11500" b="1" dirty="0" err="1" smtClean="0">
                <a:solidFill>
                  <a:srgbClr val="0070C0"/>
                </a:solidFill>
                <a:latin typeface="Times New Roman" pitchFamily="18" charset="0"/>
                <a:ea typeface="ヒラギノ角ゴ Pro W3"/>
              </a:rPr>
              <a:t>tancujPD</a:t>
            </a:r>
            <a:r>
              <a:rPr lang="sk-SK" sz="11500" b="1" dirty="0" err="1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.</a:t>
            </a:r>
            <a:r>
              <a:rPr lang="sk-SK" sz="11500" b="1" dirty="0" err="1" smtClean="0">
                <a:solidFill>
                  <a:srgbClr val="0070C0"/>
                </a:solidFill>
                <a:latin typeface="Times New Roman" pitchFamily="18" charset="0"/>
                <a:ea typeface="ヒラギノ角ゴ Pro W3"/>
              </a:rPr>
              <a:t>eu</a:t>
            </a:r>
            <a:r>
              <a:rPr lang="sk-SK" sz="11500" b="1" dirty="0" smtClean="0">
                <a:solidFill>
                  <a:schemeClr val="bg1"/>
                </a:solidFill>
                <a:latin typeface="Times New Roman" pitchFamily="18" charset="0"/>
                <a:ea typeface="ヒラギノ角ゴ Pro W3"/>
              </a:rPr>
              <a:t> </a:t>
            </a:r>
            <a:r>
              <a:rPr lang="sk-SK" sz="11500" b="1" dirty="0" err="1" smtClean="0">
                <a:solidFill>
                  <a:srgbClr val="FFFFCC"/>
                </a:solidFill>
                <a:latin typeface="Times New Roman" pitchFamily="18" charset="0"/>
                <a:ea typeface="ヒラギノ角ゴ Pro W3"/>
              </a:rPr>
              <a:t>tau</a:t>
            </a:r>
            <a:r>
              <a:rPr lang="sk-SK" sz="11500" b="1" dirty="0" smtClean="0">
                <a:solidFill>
                  <a:srgbClr val="FFFFCC"/>
                </a:solidFill>
                <a:latin typeface="Times New Roman" pitchFamily="18" charset="0"/>
                <a:ea typeface="ヒラギノ角ゴ Pro W3"/>
              </a:rPr>
              <a:t> </a:t>
            </a:r>
            <a:r>
              <a:rPr lang="sk-SK" sz="11500" b="1" dirty="0" err="1" smtClean="0">
                <a:solidFill>
                  <a:srgbClr val="FFFFCC"/>
                </a:solidFill>
                <a:latin typeface="Times New Roman" pitchFamily="18" charset="0"/>
                <a:ea typeface="ヒラギノ角ゴ Pro W3"/>
              </a:rPr>
              <a:t>tancujPD</a:t>
            </a:r>
            <a:r>
              <a:rPr lang="sk-SK" sz="11500" b="1" dirty="0" err="1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.</a:t>
            </a:r>
            <a:r>
              <a:rPr lang="sk-SK" sz="11500" b="1" dirty="0" err="1" smtClean="0">
                <a:solidFill>
                  <a:srgbClr val="FFFFCC"/>
                </a:solidFill>
                <a:latin typeface="Times New Roman" pitchFamily="18" charset="0"/>
                <a:ea typeface="ヒラギノ角ゴ Pro W3"/>
              </a:rPr>
              <a:t>eu</a:t>
            </a:r>
            <a:endParaRPr lang="sk-SK" sz="11500" b="1" dirty="0" smtClean="0">
              <a:solidFill>
                <a:srgbClr val="FFFF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buNone/>
            </a:pPr>
            <a:r>
              <a:rPr lang="sk-SK" sz="11500" b="1" dirty="0" err="1" smtClean="0">
                <a:solidFill>
                  <a:schemeClr val="bg1"/>
                </a:solidFill>
                <a:latin typeface="Times New Roman" pitchFamily="18" charset="0"/>
                <a:ea typeface="ヒラギノ角ゴ Pro W3"/>
              </a:rPr>
              <a:t>eu</a:t>
            </a:r>
            <a:r>
              <a:rPr lang="sk-SK" sz="11500" b="1" dirty="0" smtClean="0">
                <a:solidFill>
                  <a:schemeClr val="bg1"/>
                </a:solidFill>
                <a:latin typeface="Times New Roman" pitchFamily="18" charset="0"/>
                <a:ea typeface="ヒラギノ角ゴ Pro W3"/>
              </a:rPr>
              <a:t> </a:t>
            </a:r>
            <a:r>
              <a:rPr lang="sk-SK" sz="11500" b="1" dirty="0" err="1" smtClean="0">
                <a:solidFill>
                  <a:srgbClr val="0070C0"/>
                </a:solidFill>
                <a:latin typeface="Times New Roman" pitchFamily="18" charset="0"/>
                <a:ea typeface="ヒラギノ角ゴ Pro W3"/>
              </a:rPr>
              <a:t>tancujPD</a:t>
            </a:r>
            <a:r>
              <a:rPr lang="sk-SK" sz="11500" b="1" dirty="0" err="1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.</a:t>
            </a:r>
            <a:r>
              <a:rPr lang="sk-SK" sz="11500" b="1" dirty="0" err="1" smtClean="0">
                <a:solidFill>
                  <a:srgbClr val="0070C0"/>
                </a:solidFill>
                <a:latin typeface="Times New Roman" pitchFamily="18" charset="0"/>
                <a:ea typeface="ヒラギノ角ゴ Pro W3"/>
              </a:rPr>
              <a:t>eu</a:t>
            </a:r>
            <a:endParaRPr lang="sk-SK" sz="11500" b="1" dirty="0" smtClean="0">
              <a:solidFill>
                <a:srgbClr val="0070C0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buNone/>
            </a:pPr>
            <a:endParaRPr lang="sk-SK" sz="11500" b="1" dirty="0" smtClean="0">
              <a:solidFill>
                <a:srgbClr val="0070C0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buNone/>
            </a:pPr>
            <a:r>
              <a:rPr lang="sk-SK" sz="11500" b="1" dirty="0" err="1" smtClean="0">
                <a:solidFill>
                  <a:schemeClr val="bg1"/>
                </a:solidFill>
                <a:latin typeface="Times New Roman" pitchFamily="18" charset="0"/>
                <a:ea typeface="ヒラギノ角ゴ Pro W3"/>
              </a:rPr>
              <a:t>eu</a:t>
            </a:r>
            <a:r>
              <a:rPr lang="sk-SK" sz="11500" b="1" dirty="0" smtClean="0">
                <a:solidFill>
                  <a:schemeClr val="bg1"/>
                </a:solidFill>
                <a:latin typeface="Times New Roman" pitchFamily="18" charset="0"/>
                <a:ea typeface="ヒラギノ角ゴ Pro W3"/>
              </a:rPr>
              <a:t> </a:t>
            </a:r>
            <a:r>
              <a:rPr lang="sk-SK" sz="11500" b="1" dirty="0" err="1" smtClean="0">
                <a:solidFill>
                  <a:srgbClr val="0070C0"/>
                </a:solidFill>
                <a:latin typeface="Times New Roman" pitchFamily="18" charset="0"/>
                <a:ea typeface="ヒラギノ角ゴ Pro W3"/>
              </a:rPr>
              <a:t>tancujPD</a:t>
            </a:r>
            <a:r>
              <a:rPr lang="sk-SK" sz="11500" b="1" dirty="0" err="1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.</a:t>
            </a:r>
            <a:r>
              <a:rPr lang="sk-SK" sz="11500" b="1" dirty="0" err="1" smtClean="0">
                <a:solidFill>
                  <a:srgbClr val="0070C0"/>
                </a:solidFill>
                <a:latin typeface="Times New Roman" pitchFamily="18" charset="0"/>
                <a:ea typeface="ヒラギノ角ゴ Pro W3"/>
              </a:rPr>
              <a:t>eu</a:t>
            </a:r>
            <a:endParaRPr lang="sk-SK" sz="11500" b="1" dirty="0" smtClean="0">
              <a:solidFill>
                <a:srgbClr val="0070C0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buNone/>
            </a:pPr>
            <a:r>
              <a:rPr lang="sk-SK" sz="11500" b="1" dirty="0" err="1" smtClean="0">
                <a:solidFill>
                  <a:srgbClr val="0070C0"/>
                </a:solidFill>
                <a:latin typeface="Times New Roman" pitchFamily="18" charset="0"/>
                <a:ea typeface="ヒラギノ角ゴ Pro W3"/>
              </a:rPr>
              <a:t>tancujPD</a:t>
            </a:r>
            <a:r>
              <a:rPr lang="sk-SK" sz="11500" b="1" dirty="0" err="1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.</a:t>
            </a:r>
            <a:r>
              <a:rPr lang="sk-SK" sz="11500" b="1" dirty="0" err="1" smtClean="0">
                <a:solidFill>
                  <a:srgbClr val="0070C0"/>
                </a:solidFill>
                <a:latin typeface="Times New Roman" pitchFamily="18" charset="0"/>
                <a:ea typeface="ヒラギノ角ゴ Pro W3"/>
              </a:rPr>
              <a:t>eu</a:t>
            </a:r>
            <a:endParaRPr lang="sk-SK" sz="11500" b="1" dirty="0" smtClean="0">
              <a:solidFill>
                <a:srgbClr val="0070C0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buNone/>
            </a:pPr>
            <a:r>
              <a:rPr lang="sk-SK" sz="11500" b="1" dirty="0" err="1" smtClean="0">
                <a:solidFill>
                  <a:srgbClr val="0070C0"/>
                </a:solidFill>
                <a:latin typeface="Times New Roman" pitchFamily="18" charset="0"/>
                <a:ea typeface="ヒラギノ角ゴ Pro W3"/>
              </a:rPr>
              <a:t>tancujPD</a:t>
            </a:r>
            <a:r>
              <a:rPr lang="sk-SK" sz="11500" b="1" dirty="0" err="1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.</a:t>
            </a:r>
            <a:r>
              <a:rPr lang="sk-SK" sz="11500" b="1" dirty="0" err="1" smtClean="0">
                <a:solidFill>
                  <a:srgbClr val="0070C0"/>
                </a:solidFill>
                <a:latin typeface="Times New Roman" pitchFamily="18" charset="0"/>
                <a:ea typeface="ヒラギノ角ゴ Pro W3"/>
              </a:rPr>
              <a:t>eu</a:t>
            </a:r>
            <a:endParaRPr lang="sk-SK" sz="11500" b="1" dirty="0" smtClean="0">
              <a:solidFill>
                <a:srgbClr val="0070C0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buNone/>
            </a:pPr>
            <a:r>
              <a:rPr lang="sk-SK" sz="11500" b="1" dirty="0" err="1" smtClean="0">
                <a:solidFill>
                  <a:srgbClr val="0070C0"/>
                </a:solidFill>
                <a:latin typeface="Times New Roman" pitchFamily="18" charset="0"/>
                <a:ea typeface="ヒラギノ角ゴ Pro W3"/>
              </a:rPr>
              <a:t>tancujPD</a:t>
            </a:r>
            <a:r>
              <a:rPr lang="sk-SK" sz="11500" b="1" dirty="0" err="1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.</a:t>
            </a:r>
            <a:r>
              <a:rPr lang="sk-SK" sz="11500" b="1" dirty="0" err="1" smtClean="0">
                <a:solidFill>
                  <a:srgbClr val="0070C0"/>
                </a:solidFill>
                <a:latin typeface="Times New Roman" pitchFamily="18" charset="0"/>
                <a:ea typeface="ヒラギノ角ゴ Pro W3"/>
              </a:rPr>
              <a:t>eu</a:t>
            </a:r>
            <a:endParaRPr lang="sk-SK" sz="11500" b="1" dirty="0" smtClean="0">
              <a:solidFill>
                <a:srgbClr val="0070C0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buFont typeface="Wingdings" pitchFamily="2" charset="2"/>
              <a:buNone/>
            </a:pPr>
            <a:endParaRPr lang="sk-SK" sz="11500" b="1" dirty="0" smtClean="0">
              <a:solidFill>
                <a:srgbClr val="0070C0"/>
              </a:solidFill>
              <a:latin typeface="Times New Roman" pitchFamily="18" charset="0"/>
              <a:ea typeface="ヒラギノ角ゴ Pro W3"/>
            </a:endParaRPr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22238"/>
            <a:ext cx="4757742" cy="1295400"/>
          </a:xfrm>
        </p:spPr>
        <p:txBody>
          <a:bodyPr/>
          <a:lstStyle/>
          <a:p>
            <a:endParaRPr lang="sk-SK" dirty="0" smtClean="0">
              <a:ea typeface="ヒラギノ角ゴ Pro W3"/>
            </a:endParaRPr>
          </a:p>
        </p:txBody>
      </p:sp>
    </p:spTree>
  </p:cSld>
  <p:clrMapOvr>
    <a:masterClrMapping/>
  </p:clrMapOvr>
  <p:transition spd="med" advClick="0" advTm="3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 descr="FINA P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03913" y="5122863"/>
            <a:ext cx="3240087" cy="173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91513" cy="4714883"/>
          </a:xfrm>
          <a:solidFill>
            <a:srgbClr val="FF0000"/>
          </a:solidFill>
        </p:spPr>
        <p:txBody>
          <a:bodyPr/>
          <a:lstStyle/>
          <a:p>
            <a:pPr algn="ctr" eaLnBrk="1" hangingPunct="1"/>
            <a:r>
              <a:rPr lang="sk-SK" sz="8000" dirty="0" smtClean="0">
                <a:solidFill>
                  <a:srgbClr val="FFFF00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>pridajte sa k nám!</a:t>
            </a:r>
            <a:r>
              <a:rPr lang="sk-SK" sz="4000" dirty="0" smtClean="0">
                <a:solidFill>
                  <a:srgbClr val="FFFF00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/>
            </a:r>
            <a:br>
              <a:rPr lang="sk-SK" sz="4000" dirty="0" smtClean="0">
                <a:solidFill>
                  <a:srgbClr val="FFFF00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</a:br>
            <a:endParaRPr lang="sk-SK" dirty="0" smtClean="0">
              <a:solidFill>
                <a:srgbClr val="FFFF00"/>
              </a:solidFill>
              <a:ea typeface="ヒラギノ角ゴ Pro W3"/>
            </a:endParaRP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3643306" y="981075"/>
            <a:ext cx="4857784" cy="51498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sk-SK" sz="2600" dirty="0" smtClean="0">
                <a:ea typeface="ヒラギノ角ゴ Pro W3"/>
              </a:rPr>
              <a:t> </a:t>
            </a:r>
          </a:p>
          <a:p>
            <a:pPr>
              <a:buNone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 algn="ctr"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Tx/>
              <a:buChar char="-"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</p:txBody>
      </p:sp>
    </p:spTree>
  </p:cSld>
  <p:clrMapOvr>
    <a:masterClrMapping/>
  </p:clrMapOvr>
  <p:transition spd="med" advClick="0"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357166"/>
            <a:ext cx="8147050" cy="6500834"/>
          </a:xfrm>
        </p:spPr>
        <p:txBody>
          <a:bodyPr/>
          <a:lstStyle/>
          <a:p>
            <a:pPr algn="ctr"/>
            <a:r>
              <a:rPr lang="sk-SK" sz="15000" dirty="0" smtClean="0">
                <a:solidFill>
                  <a:srgbClr val="FFFF00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/>
            </a:r>
            <a:br>
              <a:rPr lang="sk-SK" sz="15000" dirty="0" smtClean="0">
                <a:solidFill>
                  <a:srgbClr val="FFFF00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</a:br>
            <a:r>
              <a:rPr lang="sk-SK" sz="15000" dirty="0" smtClean="0">
                <a:solidFill>
                  <a:srgbClr val="FFFF00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>pozri </a:t>
            </a:r>
            <a:r>
              <a:rPr lang="sk-SK" sz="15000" dirty="0" err="1" smtClean="0">
                <a:solidFill>
                  <a:srgbClr val="FFFF00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>info</a:t>
            </a:r>
            <a:r>
              <a:rPr lang="sk-SK" sz="15000" dirty="0" smtClean="0">
                <a:solidFill>
                  <a:srgbClr val="FFFF00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/>
            </a:r>
            <a:br>
              <a:rPr lang="sk-SK" sz="15000" dirty="0" smtClean="0">
                <a:solidFill>
                  <a:srgbClr val="FFFF00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</a:br>
            <a:r>
              <a:rPr lang="sk-SK" sz="15000" dirty="0" smtClean="0">
                <a:solidFill>
                  <a:srgbClr val="FFFF00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/>
            </a:r>
            <a:br>
              <a:rPr lang="sk-SK" sz="15000" dirty="0" smtClean="0">
                <a:solidFill>
                  <a:srgbClr val="FFFF00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</a:br>
            <a:r>
              <a:rPr lang="sk-SK" sz="5000" dirty="0" smtClean="0">
                <a:solidFill>
                  <a:schemeClr val="bg1"/>
                </a:solidFill>
                <a:latin typeface="Times New Roman" pitchFamily="18" charset="0"/>
                <a:ea typeface="ヒラギノ角ゴ Pro W3"/>
                <a:cs typeface="Times New Roman" pitchFamily="18" charset="0"/>
                <a:hlinkClick r:id="rId3"/>
              </a:rPr>
              <a:t>www.tancujpd14.webnode.sk</a:t>
            </a:r>
            <a:r>
              <a:rPr lang="sk-SK" sz="5400" dirty="0" smtClean="0">
                <a:solidFill>
                  <a:schemeClr val="bg1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/>
            </a:r>
            <a:br>
              <a:rPr lang="sk-SK" sz="5400" dirty="0" smtClean="0">
                <a:solidFill>
                  <a:schemeClr val="bg1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</a:br>
            <a:endParaRPr lang="sk-SK" sz="5400" dirty="0" smtClean="0">
              <a:solidFill>
                <a:schemeClr val="bg1"/>
              </a:solidFill>
              <a:ea typeface="ヒラギノ角ゴ Pro W3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16013" y="1989138"/>
            <a:ext cx="7570787" cy="86835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sk-SK" b="1" dirty="0" smtClean="0">
              <a:solidFill>
                <a:srgbClr val="FFFF00"/>
              </a:solidFill>
              <a:ea typeface="ヒラギノ角ゴ Pro W3"/>
            </a:endParaRPr>
          </a:p>
        </p:txBody>
      </p:sp>
    </p:spTree>
  </p:cSld>
  <p:clrMapOvr>
    <a:masterClrMapping/>
  </p:clrMapOvr>
  <p:transition spd="med"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6" descr="FINA P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4075" y="260350"/>
            <a:ext cx="3240088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1295400"/>
          </a:xfrm>
        </p:spPr>
        <p:txBody>
          <a:bodyPr/>
          <a:lstStyle/>
          <a:p>
            <a:r>
              <a:rPr lang="sk-SK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         akcia                   sa koná pod záštitou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85786" y="2214554"/>
            <a:ext cx="7786742" cy="4357718"/>
          </a:xfrm>
          <a:solidFill>
            <a:srgbClr val="FFFF00"/>
          </a:solidFill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k-SK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       </a:t>
            </a:r>
          </a:p>
          <a:p>
            <a:r>
              <a:rPr lang="sk-SK" b="1" dirty="0" err="1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europoslanc</a:t>
            </a:r>
            <a:r>
              <a:rPr lang="de-DE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a</a:t>
            </a:r>
          </a:p>
          <a:p>
            <a:pPr>
              <a:buFont typeface="Wingdings" pitchFamily="2" charset="2"/>
              <a:buNone/>
            </a:pPr>
            <a:r>
              <a:rPr lang="de-DE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	</a:t>
            </a:r>
            <a:r>
              <a:rPr lang="sk-SK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Petra ŠŤASTNÉHO;</a:t>
            </a:r>
          </a:p>
          <a:p>
            <a:r>
              <a:rPr lang="sk-SK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primátorky mesta Prievidza  </a:t>
            </a:r>
            <a:endParaRPr lang="de-DE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</a:endParaRPr>
          </a:p>
          <a:p>
            <a:pPr>
              <a:buFont typeface="Wingdings" pitchFamily="2" charset="2"/>
              <a:buNone/>
            </a:pPr>
            <a:r>
              <a:rPr lang="de-DE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	</a:t>
            </a:r>
            <a:r>
              <a:rPr lang="sk-SK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Kataríny MACHÁČKOVEJ;</a:t>
            </a:r>
          </a:p>
          <a:p>
            <a:r>
              <a:rPr lang="sk-SK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riaditeľa Obchodnej akadémie v Prievidzi Ľubomíra VIDU.</a:t>
            </a:r>
          </a:p>
          <a:p>
            <a:endParaRPr lang="sk-SK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</a:endParaRPr>
          </a:p>
        </p:txBody>
      </p:sp>
    </p:spTree>
  </p:cSld>
  <p:clrMapOvr>
    <a:masterClrMapping/>
  </p:clrMapOvr>
  <p:transition spd="med" advClick="0" advTm="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sk-SK" smtClean="0">
              <a:ea typeface="ヒラギノ角ゴ Pro W3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  <a:solidFill>
            <a:srgbClr val="FFFF00"/>
          </a:solidFill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sk-SK" sz="80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sk-SK" sz="8000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KALAMAJKA </a:t>
            </a:r>
            <a:r>
              <a:rPr lang="sk-SK" sz="4800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2012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sk-SK" sz="18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sk-SK" sz="5500" b="1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1820</a:t>
            </a:r>
            <a:r>
              <a:rPr lang="sk-SK" sz="5500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 </a:t>
            </a:r>
            <a:r>
              <a:rPr lang="de-DE" sz="3200" b="1" dirty="0" err="1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tane</a:t>
            </a:r>
            <a:r>
              <a:rPr lang="sk-SK" sz="3200" b="1" dirty="0" err="1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čníkov</a:t>
            </a: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sk-SK" sz="2000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/7. 5.  Prievidza/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sk-SK" sz="20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sk-SK" sz="20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sk-SK" sz="5500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SLOVENSKÝ REKORD !</a:t>
            </a:r>
          </a:p>
        </p:txBody>
      </p:sp>
    </p:spTree>
  </p:cSld>
  <p:clrMapOvr>
    <a:masterClrMapping/>
  </p:clrMapOvr>
  <p:transition spd="med" advClick="0" advTm="5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sk-SK" smtClean="0">
              <a:ea typeface="ヒラギノ角ゴ Pro W3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  <a:solidFill>
            <a:srgbClr val="FFFF00"/>
          </a:solidFill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sk-SK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buFont typeface="Wingdings" pitchFamily="2" charset="2"/>
              <a:buNone/>
            </a:pPr>
            <a:r>
              <a:rPr lang="sk-SK" sz="7900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MAZÚRKA </a:t>
            </a:r>
            <a:r>
              <a:rPr lang="sk-SK" sz="4800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2013</a:t>
            </a:r>
          </a:p>
          <a:p>
            <a:pPr algn="ctr">
              <a:buNone/>
            </a:pPr>
            <a:r>
              <a:rPr lang="sk-SK" sz="9600" b="1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4 410 </a:t>
            </a:r>
            <a:r>
              <a:rPr lang="sk-SK" sz="3200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tanečníkov </a:t>
            </a:r>
          </a:p>
          <a:p>
            <a:pPr algn="ctr">
              <a:buNone/>
            </a:pPr>
            <a:r>
              <a:rPr lang="sk-SK" sz="3200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SLOVENSKÝ REKORD !</a:t>
            </a:r>
          </a:p>
          <a:p>
            <a:pPr algn="ctr">
              <a:buFont typeface="Wingdings" pitchFamily="2" charset="2"/>
              <a:buNone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buFont typeface="Wingdings" pitchFamily="2" charset="2"/>
              <a:buNone/>
            </a:pPr>
            <a:r>
              <a:rPr lang="sk-SK" sz="1600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/6. 5.  Prievidza, Zvolen, Dolný Kubín, Senice na </a:t>
            </a:r>
            <a:r>
              <a:rPr lang="sk-SK" sz="1600" b="1" dirty="0" err="1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Hané</a:t>
            </a:r>
            <a:r>
              <a:rPr lang="sk-SK" sz="1600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/</a:t>
            </a:r>
          </a:p>
          <a:p>
            <a:pPr algn="ctr">
              <a:buNone/>
            </a:pPr>
            <a:r>
              <a:rPr lang="sk-SK" sz="1600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/+ následne  9. 9.  v </a:t>
            </a:r>
            <a:r>
              <a:rPr lang="sk-SK" sz="1600" b="1" dirty="0" err="1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Brezne</a:t>
            </a:r>
            <a:r>
              <a:rPr lang="sk-SK" sz="1600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 1900 aj </a:t>
            </a:r>
            <a:r>
              <a:rPr lang="sk-SK" sz="1600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>žiaci z </a:t>
            </a:r>
            <a:r>
              <a:rPr lang="sk-SK" sz="16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Nórska, Nemecka a Rakúska/</a:t>
            </a:r>
            <a:endParaRPr lang="sk-SK" sz="16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buNone/>
            </a:pPr>
            <a:r>
              <a:rPr lang="sk-SK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čiže spolu </a:t>
            </a: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5310 !!!</a:t>
            </a:r>
            <a:endParaRPr lang="sk-SK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buFont typeface="Wingdings" pitchFamily="2" charset="2"/>
              <a:buNone/>
            </a:pPr>
            <a:endParaRPr lang="sk-SK" sz="3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buFont typeface="Wingdings" pitchFamily="2" charset="2"/>
              <a:buNone/>
            </a:pPr>
            <a:endParaRPr lang="sk-SK" sz="5500" b="1" dirty="0" smtClean="0">
              <a:solidFill>
                <a:srgbClr val="FFFF00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buFont typeface="Wingdings" pitchFamily="2" charset="2"/>
              <a:buNone/>
            </a:pPr>
            <a:endParaRPr lang="sk-SK" sz="5500" b="1" dirty="0" smtClean="0">
              <a:solidFill>
                <a:srgbClr val="FFFF00"/>
              </a:solidFill>
              <a:latin typeface="Times New Roman" pitchFamily="18" charset="0"/>
              <a:ea typeface="ヒラギノ角ゴ Pro W3"/>
            </a:endParaRPr>
          </a:p>
          <a:p>
            <a:pPr>
              <a:buFont typeface="Wingdings" pitchFamily="2" charset="2"/>
              <a:buNone/>
            </a:pPr>
            <a:endParaRPr lang="sk-SK" sz="2600" dirty="0" smtClean="0">
              <a:ea typeface="ヒラギノ角ゴ Pro W3"/>
            </a:endParaRPr>
          </a:p>
        </p:txBody>
      </p:sp>
    </p:spTree>
  </p:cSld>
  <p:clrMapOvr>
    <a:masterClrMapping/>
  </p:clrMapOvr>
  <p:transition spd="med" advClick="0" advTm="7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sk-SK" smtClean="0">
              <a:ea typeface="ヒラギノ角ゴ Pro W3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785794"/>
            <a:ext cx="8642350" cy="5345131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sk-SK" sz="10000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koľko nás bude</a:t>
            </a:r>
          </a:p>
          <a:p>
            <a:pPr algn="ctr">
              <a:buFont typeface="Wingdings" pitchFamily="2" charset="2"/>
              <a:buNone/>
            </a:pPr>
            <a:r>
              <a:rPr lang="sk-SK" sz="6000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v roku </a:t>
            </a:r>
          </a:p>
          <a:p>
            <a:pPr algn="ctr">
              <a:buNone/>
            </a:pPr>
            <a:r>
              <a:rPr lang="sk-SK" sz="15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2014</a:t>
            </a:r>
            <a:r>
              <a:rPr lang="sk-SK" sz="15000" b="1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 ?!</a:t>
            </a:r>
          </a:p>
        </p:txBody>
      </p:sp>
    </p:spTree>
  </p:cSld>
  <p:clrMapOvr>
    <a:masterClrMapping/>
  </p:clrMapOvr>
  <p:transition spd="med" advClick="0" advTm="3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4" descr="FINA P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341438"/>
            <a:ext cx="8891588" cy="476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sk-SK" dirty="0" smtClean="0">
              <a:ea typeface="ヒラギノ角ゴ Pro W3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76250"/>
            <a:ext cx="8218488" cy="5654675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k-SK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tešíme sa na vašu účasť tešíme sa na vašu účasť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sa na vašu účasť tešíme sa na vašu účasť tešíme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vašu účasť tešíme sa na vašu účasť tešíme sa na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účasť tešíme sa na vašu účasť tešíme sa na vašu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tešíme sa na vašu účasť tešíme sa na vašu účasť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sa na vašu účasť tešíme sa na vašu účasť tešíme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vašu účasť tešíme sa na vašu účasť tešíme sa na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účasť tešíme sa na vašu účasť tešíme sa na vašu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tešíme sa na vašu účasť tešíme sa na vašu účasť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sa na vašu účasť tešíme sa na vašu účasť tešíme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vašu účasť tešíme sa na vašu účasť tešíme sa na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účasť tešíme sa na vašu účasť tešíme sa na vašu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sk-SK" b="1" dirty="0" smtClean="0">
              <a:solidFill>
                <a:srgbClr val="FF0000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sk-SK" sz="2600" b="1" dirty="0" smtClean="0">
              <a:solidFill>
                <a:srgbClr val="FF0000"/>
              </a:solidFill>
              <a:latin typeface="Times New Roman" pitchFamily="18" charset="0"/>
              <a:ea typeface="ヒラギノ角ゴ Pro W3"/>
            </a:endParaRPr>
          </a:p>
        </p:txBody>
      </p:sp>
    </p:spTree>
  </p:cSld>
  <p:clrMapOvr>
    <a:masterClrMapping/>
  </p:clrMapOvr>
  <p:transition advClick="0" advTm="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7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471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sk-SK" smtClean="0">
              <a:ea typeface="ヒラギノ角ゴ Pro W3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 rot="19974555">
            <a:off x="-2483187" y="-5690477"/>
            <a:ext cx="12002507" cy="14615417"/>
          </a:xfrm>
          <a:solidFill>
            <a:srgbClr val="FFFF00"/>
          </a:solidFill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sk-SK" sz="120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de-DE" sz="12000" b="1" dirty="0" smtClean="0">
              <a:solidFill>
                <a:srgbClr val="FFFF00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k-SK" sz="12000" b="1" dirty="0" err="1" smtClean="0">
                <a:solidFill>
                  <a:srgbClr val="FFFFCC"/>
                </a:solidFill>
                <a:latin typeface="Times New Roman" pitchFamily="18" charset="0"/>
                <a:ea typeface="ヒラギノ角ゴ Pro W3"/>
              </a:rPr>
              <a:t>kapozvánka</a:t>
            </a:r>
            <a:endParaRPr lang="sk-SK" sz="12000" b="1" dirty="0" smtClean="0">
              <a:solidFill>
                <a:srgbClr val="FFFF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k-SK" sz="12000" b="1" dirty="0" err="1" smtClean="0">
                <a:solidFill>
                  <a:srgbClr val="FFFFCC"/>
                </a:solidFill>
                <a:latin typeface="Times New Roman" pitchFamily="18" charset="0"/>
                <a:ea typeface="ヒラギノ角ゴ Pro W3"/>
              </a:rPr>
              <a:t>pozvánkapo</a:t>
            </a:r>
            <a:endParaRPr lang="sk-SK" sz="12000" b="1" dirty="0" smtClean="0">
              <a:solidFill>
                <a:srgbClr val="FFFF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k-SK" sz="12000" b="1" dirty="0" err="1" smtClean="0">
                <a:solidFill>
                  <a:srgbClr val="FFFFCC"/>
                </a:solidFill>
                <a:latin typeface="Times New Roman" pitchFamily="18" charset="0"/>
                <a:ea typeface="ヒラギノ角ゴ Pro W3"/>
              </a:rPr>
              <a:t>ka</a:t>
            </a:r>
            <a:r>
              <a:rPr lang="sk-SK" sz="12000" b="1" dirty="0" err="1" smtClean="0">
                <a:solidFill>
                  <a:srgbClr val="0070C0"/>
                </a:solidFill>
                <a:latin typeface="Times New Roman" pitchFamily="18" charset="0"/>
                <a:ea typeface="ヒラギノ角ゴ Pro W3"/>
              </a:rPr>
              <a:t>p</a:t>
            </a:r>
            <a:r>
              <a:rPr lang="sk-SK" sz="13200" b="1" dirty="0" err="1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o</a:t>
            </a:r>
            <a:r>
              <a:rPr lang="sk-SK" sz="12000" b="1" dirty="0" err="1" smtClean="0">
                <a:solidFill>
                  <a:srgbClr val="0070C0"/>
                </a:solidFill>
                <a:latin typeface="Times New Roman" pitchFamily="18" charset="0"/>
                <a:ea typeface="ヒラギノ角ゴ Pro W3"/>
              </a:rPr>
              <a:t>zvánk</a:t>
            </a:r>
            <a:r>
              <a:rPr lang="sk-SK" sz="12000" b="1" dirty="0" err="1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a</a:t>
            </a:r>
            <a:r>
              <a:rPr lang="sk-SK" sz="12000" b="1" dirty="0" err="1" smtClean="0">
                <a:solidFill>
                  <a:srgbClr val="FFFFCC"/>
                </a:solidFill>
                <a:latin typeface="Times New Roman" pitchFamily="18" charset="0"/>
                <a:ea typeface="ヒラギノ角ゴ Pro W3"/>
              </a:rPr>
              <a:t>poz</a:t>
            </a:r>
            <a:endParaRPr lang="sk-SK" sz="12000" b="1" dirty="0" smtClean="0">
              <a:solidFill>
                <a:srgbClr val="FFFF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k-SK" sz="12000" b="1" dirty="0" err="1" smtClean="0">
                <a:solidFill>
                  <a:srgbClr val="FFFFCC"/>
                </a:solidFill>
                <a:latin typeface="Times New Roman" pitchFamily="18" charset="0"/>
                <a:ea typeface="ヒラギノ角ゴ Pro W3"/>
              </a:rPr>
              <a:t>pozvánkapo</a:t>
            </a:r>
            <a:endParaRPr lang="sk-SK" sz="12000" b="1" dirty="0" smtClean="0">
              <a:solidFill>
                <a:srgbClr val="FFFF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sk-SK" sz="12000" b="1" dirty="0" smtClean="0">
                <a:solidFill>
                  <a:srgbClr val="FFFFCC"/>
                </a:solidFill>
                <a:latin typeface="Times New Roman" pitchFamily="18" charset="0"/>
                <a:ea typeface="ヒラギノ角ゴ Pro W3"/>
              </a:rPr>
              <a:t>pozvánka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sk-SK" sz="12000" b="1" dirty="0" smtClean="0">
              <a:solidFill>
                <a:srgbClr val="FF0000"/>
              </a:solidFill>
              <a:latin typeface="Times New Roman" pitchFamily="18" charset="0"/>
              <a:ea typeface="ヒラギノ角ゴ Pro W3"/>
            </a:endParaRPr>
          </a:p>
        </p:txBody>
      </p:sp>
    </p:spTree>
  </p:cSld>
  <p:clrMapOvr>
    <a:masterClrMapping/>
  </p:clrMapOvr>
  <p:transition spd="med" advClick="0" advTm="3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6858000"/>
          </a:xfrm>
          <a:solidFill>
            <a:srgbClr val="FFFF00"/>
          </a:solidFill>
        </p:spPr>
        <p:txBody>
          <a:bodyPr/>
          <a:lstStyle/>
          <a:p>
            <a:endParaRPr lang="sk-SK" dirty="0" smtClean="0">
              <a:ea typeface="ヒラギノ角ゴ Pro W3"/>
            </a:endParaRPr>
          </a:p>
        </p:txBody>
      </p:sp>
      <p:pic>
        <p:nvPicPr>
          <p:cNvPr id="5" name="Picture 5" descr="C:\Users\1220\Downloads\received_m_mid_1394919668447_e0a600574bcaccac31_0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428625"/>
            <a:ext cx="8715375" cy="550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 advTm="4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19" descr="C:\Users\1220\Desktop\Vchod2.jpg"/>
          <p:cNvPicPr>
            <a:picLocks noGrp="1"/>
          </p:cNvPicPr>
          <p:nvPr>
            <p:ph type="body"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19625" y="-357214"/>
            <a:ext cx="4524375" cy="4406900"/>
          </a:xfrm>
          <a:solidFill>
            <a:srgbClr val="FFFF00"/>
          </a:solidFill>
        </p:spPr>
      </p:pic>
      <p:sp>
        <p:nvSpPr>
          <p:cNvPr id="5837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14282" y="0"/>
            <a:ext cx="4500594" cy="6857999"/>
          </a:xfrm>
          <a:solidFill>
            <a:srgbClr val="FFFF00"/>
          </a:solidFill>
        </p:spPr>
        <p:txBody>
          <a:bodyPr/>
          <a:lstStyle/>
          <a:p>
            <a:r>
              <a:rPr lang="sk-SK" sz="44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>              </a:t>
            </a:r>
            <a:r>
              <a:rPr lang="sk-SK" sz="4400" dirty="0" err="1" smtClean="0">
                <a:solidFill>
                  <a:srgbClr val="3333CC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>prievidza</a:t>
            </a:r>
            <a:r>
              <a:rPr lang="sk-SK" sz="44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> </a:t>
            </a:r>
            <a:r>
              <a:rPr lang="de-DE" sz="44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/>
            </a:r>
            <a:br>
              <a:rPr lang="de-DE" sz="44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</a:br>
            <a:r>
              <a:rPr lang="sk-SK" sz="44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>          6. máj 2014</a:t>
            </a:r>
            <a:r>
              <a:rPr lang="sk-SK" sz="3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/>
            </a:r>
            <a:br>
              <a:rPr lang="sk-SK" sz="3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</a:br>
            <a:r>
              <a:rPr lang="sk-SK" sz="3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/>
            </a:r>
            <a:br>
              <a:rPr lang="sk-SK" sz="3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</a:br>
            <a:r>
              <a:rPr lang="sk-SK" sz="20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/>
            </a:r>
            <a:br>
              <a:rPr lang="sk-SK" sz="20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</a:br>
            <a:r>
              <a:rPr lang="sk-SK" sz="20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>                                   10:00  - 12:00 hod</a:t>
            </a:r>
            <a:r>
              <a:rPr lang="de-DE" sz="24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/>
            </a:r>
            <a:br>
              <a:rPr lang="de-DE" sz="24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</a:br>
            <a:r>
              <a:rPr lang="sk-SK" sz="24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> </a:t>
            </a:r>
            <a:r>
              <a:rPr lang="sk-SK" sz="44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>námestie slobody</a:t>
            </a:r>
            <a:br>
              <a:rPr lang="sk-SK" sz="44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</a:br>
            <a:endParaRPr lang="sk-SK" sz="4400" dirty="0" smtClean="0">
              <a:solidFill>
                <a:srgbClr val="3333CC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</p:txBody>
      </p:sp>
      <p:sp>
        <p:nvSpPr>
          <p:cNvPr id="15364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428727" y="1"/>
            <a:ext cx="3078185" cy="2285991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sk-SK" sz="2600" dirty="0" smtClean="0">
              <a:ea typeface="ヒラギノ角ゴ Pro W3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9129713" y="957263"/>
            <a:ext cx="18415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k-SK" b="1">
                <a:solidFill>
                  <a:srgbClr val="FF0000"/>
                </a:solidFill>
              </a:rPr>
              <a:t/>
            </a:r>
            <a:br>
              <a:rPr lang="sk-SK" b="1">
                <a:solidFill>
                  <a:srgbClr val="FF0000"/>
                </a:solidFill>
              </a:rPr>
            </a:br>
            <a:r>
              <a:rPr lang="sk-SK" b="1">
                <a:solidFill>
                  <a:srgbClr val="FF0000"/>
                </a:solidFill>
              </a:rPr>
              <a:t/>
            </a:r>
            <a:br>
              <a:rPr lang="sk-SK" b="1">
                <a:solidFill>
                  <a:srgbClr val="FF0000"/>
                </a:solidFill>
              </a:rPr>
            </a:br>
            <a:endParaRPr lang="sk-SK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 advClick="0"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sk-SK" dirty="0" smtClean="0">
              <a:ea typeface="ヒラギノ角ゴ Pro W3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  <a:solidFill>
            <a:srgbClr val="FFFF00"/>
          </a:solidFill>
        </p:spPr>
        <p:txBody>
          <a:bodyPr/>
          <a:lstStyle/>
          <a:p>
            <a:pPr algn="ctr"/>
            <a:endParaRPr lang="sk-SK" sz="7200" dirty="0" smtClean="0">
              <a:latin typeface="Times New Roman" pitchFamily="18" charset="0"/>
              <a:ea typeface="ヒラギノ角ゴ Pro W3"/>
            </a:endParaRPr>
          </a:p>
          <a:p>
            <a:pPr algn="ctr">
              <a:buFont typeface="Wingdings" pitchFamily="2" charset="2"/>
              <a:buNone/>
            </a:pPr>
            <a:endParaRPr lang="sk-SK" sz="7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buFont typeface="Wingdings" pitchFamily="2" charset="2"/>
              <a:buNone/>
            </a:pPr>
            <a:endParaRPr lang="sk-SK" sz="7200" b="1" dirty="0" smtClean="0">
              <a:solidFill>
                <a:srgbClr val="3333CC"/>
              </a:solidFill>
              <a:latin typeface="Times New Roman" pitchFamily="18" charset="0"/>
              <a:ea typeface="ヒラギノ角ゴ Pro W3"/>
            </a:endParaRPr>
          </a:p>
          <a:p>
            <a:pPr algn="ctr">
              <a:buFont typeface="Wingdings" pitchFamily="2" charset="2"/>
              <a:buNone/>
            </a:pPr>
            <a:r>
              <a:rPr lang="sk-SK" sz="7200" b="1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DEŇ EURÓPY 2014</a:t>
            </a:r>
          </a:p>
        </p:txBody>
      </p:sp>
    </p:spTree>
  </p:cSld>
  <p:clrMapOvr>
    <a:masterClrMapping/>
  </p:clrMapOvr>
  <p:transition spd="med" advClick="0" advTm="3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>
          <a:xfrm>
            <a:off x="1258888" y="260350"/>
            <a:ext cx="7058025" cy="4162425"/>
          </a:xfrm>
        </p:spPr>
        <p:txBody>
          <a:bodyPr/>
          <a:lstStyle/>
          <a:p>
            <a:pPr eaLnBrk="1" hangingPunct="1"/>
            <a:r>
              <a:rPr lang="sk-SK" sz="960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/>
            </a:r>
            <a:br>
              <a:rPr lang="sk-SK" sz="960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</a:br>
            <a:r>
              <a:rPr lang="sk-SK" sz="960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  <a:t/>
            </a:r>
            <a:br>
              <a:rPr lang="sk-SK" sz="960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  <a:cs typeface="Times New Roman" pitchFamily="18" charset="0"/>
              </a:rPr>
            </a:br>
            <a:endParaRPr lang="sk-SK" sz="9600" smtClean="0">
              <a:solidFill>
                <a:srgbClr val="FF0000"/>
              </a:solidFill>
              <a:latin typeface="Times New Roman" pitchFamily="18" charset="0"/>
              <a:ea typeface="ヒラギノ角ゴ Pro W3"/>
              <a:cs typeface="Times New Roman" pitchFamily="18" charset="0"/>
            </a:endParaRPr>
          </a:p>
        </p:txBody>
      </p:sp>
      <p:sp>
        <p:nvSpPr>
          <p:cNvPr id="17411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sk-SK" smtClean="0">
              <a:ea typeface="ヒラギノ角ゴ Pro W3"/>
            </a:endParaRPr>
          </a:p>
        </p:txBody>
      </p:sp>
      <p:pic>
        <p:nvPicPr>
          <p:cNvPr id="14340" name="Picture 2" descr="C:\Documents and Settings\malegovci\Desktop\MAZURKA\logo\FINAL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0" y="908050"/>
            <a:ext cx="9144000" cy="5367338"/>
          </a:xfrm>
        </p:spPr>
      </p:pic>
    </p:spTree>
    <p:custDataLst>
      <p:tags r:id="rId1"/>
    </p:custDataLst>
  </p:cSld>
  <p:clrMapOvr>
    <a:masterClrMapping/>
  </p:clrMapOvr>
  <p:transition spd="med"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612775" y="0"/>
            <a:ext cx="9432925" cy="7643841"/>
          </a:xfrm>
        </p:spPr>
        <p:txBody>
          <a:bodyPr/>
          <a:lstStyle/>
          <a:p>
            <a:pPr eaLnBrk="1" hangingPunct="1"/>
            <a:r>
              <a:rPr lang="cs-CZ" sz="3200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sz="3200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sz="3200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sz="3200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sz="3200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sz="3200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sz="3200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sz="3200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> </a:t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p</a:t>
            </a:r>
            <a:r>
              <a:rPr lang="cs-CZ" sz="6600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o</a:t>
            </a:r>
            <a:r>
              <a:rPr lang="cs-CZ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 </a:t>
            </a:r>
            <a:r>
              <a:rPr lang="cs-CZ" sz="6600" dirty="0" err="1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úspešnej</a:t>
            </a:r>
            <a:r>
              <a:rPr lang="cs-CZ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 </a:t>
            </a:r>
            <a:br>
              <a:rPr lang="cs-CZ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</a:br>
            <a:r>
              <a:rPr lang="cs-CZ" sz="6600" dirty="0" err="1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k</a:t>
            </a:r>
            <a:r>
              <a:rPr lang="cs-CZ" sz="6600" dirty="0" err="1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a</a:t>
            </a:r>
            <a:r>
              <a:rPr lang="cs-CZ" sz="6600" dirty="0" err="1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lamajke</a:t>
            </a:r>
            <a:r>
              <a:rPr lang="cs-CZ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 2012</a:t>
            </a:r>
            <a:br>
              <a:rPr lang="cs-CZ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</a:br>
            <a:r>
              <a:rPr lang="cs-CZ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p</a:t>
            </a:r>
            <a:r>
              <a:rPr lang="cs-CZ" sz="6600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o</a:t>
            </a:r>
            <a:r>
              <a:rPr lang="cs-CZ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 </a:t>
            </a:r>
            <a:r>
              <a:rPr lang="cs-CZ" sz="6600" dirty="0" err="1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úspešnej</a:t>
            </a:r>
            <a:r>
              <a:rPr lang="cs-CZ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</a:br>
            <a:r>
              <a:rPr lang="cs-CZ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 </a:t>
            </a:r>
            <a:r>
              <a:rPr lang="cs-CZ" sz="6600" dirty="0" err="1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m</a:t>
            </a:r>
            <a:r>
              <a:rPr lang="cs-CZ" sz="6600" dirty="0" err="1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a</a:t>
            </a:r>
            <a:r>
              <a:rPr lang="cs-CZ" sz="6600" dirty="0" err="1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zúrke</a:t>
            </a:r>
            <a:r>
              <a:rPr lang="cs-CZ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 2013</a:t>
            </a:r>
            <a:br>
              <a:rPr lang="cs-CZ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</a:br>
            <a:r>
              <a:rPr lang="cs-CZ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</a:br>
            <a:r>
              <a:rPr lang="cs-CZ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č</a:t>
            </a:r>
            <a:r>
              <a:rPr lang="cs-CZ" sz="6600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a</a:t>
            </a:r>
            <a:r>
              <a:rPr lang="cs-CZ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rdáš     </a:t>
            </a: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imes New Roman" pitchFamily="18" charset="0"/>
                <a:ea typeface="ヒラギノ角ゴ Pro W3"/>
              </a:rPr>
            </a:br>
            <a:endParaRPr lang="cs-CZ" sz="3200" dirty="0" smtClean="0">
              <a:solidFill>
                <a:srgbClr val="FF0000"/>
              </a:solidFill>
              <a:latin typeface="Times New Roman" pitchFamily="18" charset="0"/>
              <a:ea typeface="ヒラギノ角ゴ Pro W3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 flipV="1">
            <a:off x="971550" y="4286256"/>
            <a:ext cx="5334000" cy="142876"/>
          </a:xfrm>
        </p:spPr>
        <p:txBody>
          <a:bodyPr/>
          <a:lstStyle/>
          <a:p>
            <a:pPr eaLnBrk="1" hangingPunct="1"/>
            <a:endParaRPr lang="sk-SK" dirty="0" smtClean="0">
              <a:ea typeface="ヒラギノ角ゴ Pro W3"/>
            </a:endParaRPr>
          </a:p>
        </p:txBody>
      </p:sp>
    </p:spTree>
  </p:cSld>
  <p:clrMapOvr>
    <a:masterClrMapping/>
  </p:clrMapOvr>
  <p:transition spd="med"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0"/>
            <a:ext cx="8218487" cy="6259513"/>
          </a:xfrm>
        </p:spPr>
        <p:txBody>
          <a:bodyPr/>
          <a:lstStyle/>
          <a:p>
            <a:pPr algn="r"/>
            <a:r>
              <a:rPr lang="sk-SK" sz="1000" dirty="0" smtClean="0">
                <a:solidFill>
                  <a:schemeClr val="bg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sk-SK" sz="1000" dirty="0" smtClean="0">
                <a:solidFill>
                  <a:schemeClr val="bg1"/>
                </a:solidFill>
                <a:latin typeface="Times New Roman" pitchFamily="18" charset="0"/>
                <a:ea typeface="ヒラギノ角ゴ Pro W3"/>
              </a:rPr>
            </a:br>
            <a:r>
              <a:rPr lang="sk-SK" sz="1000" dirty="0" smtClean="0">
                <a:solidFill>
                  <a:schemeClr val="bg1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sk-SK" sz="1000" dirty="0" smtClean="0">
                <a:solidFill>
                  <a:schemeClr val="bg1"/>
                </a:solidFill>
                <a:latin typeface="Times New Roman" pitchFamily="18" charset="0"/>
                <a:ea typeface="ヒラギノ角ゴ Pro W3"/>
              </a:rPr>
            </a:br>
            <a:r>
              <a:rPr lang="sk-SK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čardáš </a:t>
            </a:r>
            <a:r>
              <a:rPr lang="sk-SK" sz="6600" dirty="0" err="1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dupkaný</a:t>
            </a:r>
            <a:r>
              <a:rPr lang="sk-SK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 2014 čardáš </a:t>
            </a:r>
            <a:r>
              <a:rPr lang="sk-SK" sz="6600" dirty="0" err="1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dupkaný</a:t>
            </a:r>
            <a:r>
              <a:rPr lang="sk-SK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 2014 </a:t>
            </a:r>
            <a:br>
              <a:rPr lang="sk-SK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</a:br>
            <a:r>
              <a:rPr lang="sk-SK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 čardáš </a:t>
            </a:r>
            <a:r>
              <a:rPr lang="sk-SK" sz="6600" dirty="0" err="1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dupkaný</a:t>
            </a:r>
            <a:r>
              <a:rPr lang="sk-SK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 2014 </a:t>
            </a:r>
            <a:br>
              <a:rPr lang="sk-SK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</a:br>
            <a:r>
              <a:rPr lang="sk-SK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 čardáš </a:t>
            </a:r>
            <a:r>
              <a:rPr lang="sk-SK" sz="6600" dirty="0" err="1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dupkaný</a:t>
            </a:r>
            <a:r>
              <a:rPr lang="sk-SK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 2014</a:t>
            </a:r>
            <a:br>
              <a:rPr lang="sk-SK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</a:br>
            <a:r>
              <a:rPr lang="sk-SK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 </a:t>
            </a:r>
            <a:r>
              <a:rPr lang="sk-SK" sz="6600" dirty="0" smtClean="0">
                <a:solidFill>
                  <a:srgbClr val="FFFF00"/>
                </a:solidFill>
                <a:latin typeface="Times New Roman" pitchFamily="18" charset="0"/>
                <a:ea typeface="ヒラギノ角ゴ Pro W3"/>
              </a:rPr>
              <a:t>č</a:t>
            </a:r>
            <a:r>
              <a:rPr lang="sk-SK" sz="6600" dirty="0" smtClean="0">
                <a:solidFill>
                  <a:srgbClr val="FF0000"/>
                </a:solidFill>
                <a:latin typeface="Times New Roman" pitchFamily="18" charset="0"/>
                <a:ea typeface="ヒラギノ角ゴ Pro W3"/>
              </a:rPr>
              <a:t>a</a:t>
            </a:r>
            <a:r>
              <a:rPr lang="sk-SK" sz="6600" dirty="0" smtClean="0">
                <a:solidFill>
                  <a:srgbClr val="FFFF00"/>
                </a:solidFill>
                <a:latin typeface="Times New Roman" pitchFamily="18" charset="0"/>
                <a:ea typeface="ヒラギノ角ゴ Pro W3"/>
              </a:rPr>
              <a:t>rdáš </a:t>
            </a:r>
            <a:r>
              <a:rPr lang="sk-SK" sz="6600" dirty="0" err="1" smtClean="0">
                <a:solidFill>
                  <a:srgbClr val="FFFF00"/>
                </a:solidFill>
                <a:latin typeface="Times New Roman" pitchFamily="18" charset="0"/>
                <a:ea typeface="ヒラギノ角ゴ Pro W3"/>
              </a:rPr>
              <a:t>dupkaný</a:t>
            </a:r>
            <a:r>
              <a:rPr lang="sk-SK" sz="6600" dirty="0" smtClean="0">
                <a:solidFill>
                  <a:srgbClr val="FFFF00"/>
                </a:solidFill>
                <a:latin typeface="Times New Roman" pitchFamily="18" charset="0"/>
                <a:ea typeface="ヒラギノ角ゴ Pro W3"/>
              </a:rPr>
              <a:t> 2014</a:t>
            </a:r>
            <a:r>
              <a:rPr lang="sk-SK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/>
            </a:r>
            <a:br>
              <a:rPr lang="sk-SK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</a:br>
            <a:r>
              <a:rPr lang="sk-SK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 čardáš </a:t>
            </a:r>
            <a:r>
              <a:rPr lang="sk-SK" sz="6600" dirty="0" err="1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dupkaný</a:t>
            </a:r>
            <a:r>
              <a:rPr lang="sk-SK" sz="6600" dirty="0" smtClean="0">
                <a:solidFill>
                  <a:srgbClr val="3333CC"/>
                </a:solidFill>
                <a:latin typeface="Times New Roman" pitchFamily="18" charset="0"/>
                <a:ea typeface="ヒラギノ角ゴ Pro W3"/>
              </a:rPr>
              <a:t> 2014</a:t>
            </a:r>
            <a:endParaRPr lang="sk-SK" sz="9600" dirty="0" smtClean="0">
              <a:solidFill>
                <a:srgbClr val="3333CC"/>
              </a:solidFill>
              <a:latin typeface="Times New Roman" pitchFamily="18" charset="0"/>
              <a:ea typeface="ヒラギノ角ゴ Pro W3"/>
            </a:endParaRPr>
          </a:p>
        </p:txBody>
      </p:sp>
    </p:spTree>
  </p:cSld>
  <p:clrMapOvr>
    <a:masterClrMapping/>
  </p:clrMapOvr>
  <p:transition spd="med" advClick="0"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49308"/>
          </a:xfrm>
        </p:spPr>
        <p:txBody>
          <a:bodyPr/>
          <a:lstStyle/>
          <a:p>
            <a:pPr algn="ctr"/>
            <a:r>
              <a:rPr lang="sk-SK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text </a:t>
            </a:r>
            <a:r>
              <a:rPr lang="sk-SK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piesne</a:t>
            </a:r>
            <a:endParaRPr lang="sk-SK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500166" y="1719263"/>
            <a:ext cx="7186634" cy="4411662"/>
          </a:xfrm>
        </p:spPr>
        <p:txBody>
          <a:bodyPr/>
          <a:lstStyle/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Prečože ty moja milá bosá </a:t>
            </a: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chodíš,</a:t>
            </a:r>
          </a:p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prečo </a:t>
            </a: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 ty na čižmičky </a:t>
            </a: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nevyrobíš,</a:t>
            </a:r>
          </a:p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vieš </a:t>
            </a: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ty </a:t>
            </a:r>
            <a:r>
              <a:rPr lang="sk-SK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šiti</a:t>
            </a: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vieš ty </a:t>
            </a:r>
            <a:r>
              <a:rPr lang="sk-SK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prati</a:t>
            </a: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k-SK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pigľuvati</a:t>
            </a: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môžeš </a:t>
            </a: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 ty na čižmičky </a:t>
            </a:r>
            <a:r>
              <a:rPr lang="sk-SK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vyrobiti</a:t>
            </a: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sk-SK" sz="1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k-SK" sz="1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Prečože ty frajer verný s </a:t>
            </a:r>
            <a:r>
              <a:rPr lang="sk-SK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volma</a:t>
            </a: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chodíš,</a:t>
            </a:r>
          </a:p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prečo si ty na pár koní nevyrobíš,</a:t>
            </a:r>
          </a:p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vieš koňa </a:t>
            </a:r>
            <a:r>
              <a:rPr lang="sk-SK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kuvati</a:t>
            </a: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aj roľu </a:t>
            </a:r>
            <a:r>
              <a:rPr lang="sk-SK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zorati</a:t>
            </a:r>
            <a:endParaRPr lang="sk-SK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k-SK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možeš</a:t>
            </a: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si ty na pár koní </a:t>
            </a:r>
            <a:r>
              <a:rPr lang="sk-SK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vyrobiti</a:t>
            </a:r>
            <a:r>
              <a:rPr lang="sk-SK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ransition spd="med" advClick="0" advTm="7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"/>
</p:tagLst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1558</TotalTime>
  <Words>278</Words>
  <Application>Microsoft Office PowerPoint</Application>
  <PresentationFormat>Prezentácia na obrazovke (4:3)</PresentationFormat>
  <Paragraphs>129</Paragraphs>
  <Slides>16</Slides>
  <Notes>15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16</vt:i4>
      </vt:variant>
    </vt:vector>
  </HeadingPairs>
  <TitlesOfParts>
    <vt:vector size="17" baseType="lpstr">
      <vt:lpstr>Network</vt:lpstr>
      <vt:lpstr>Snímka 1</vt:lpstr>
      <vt:lpstr>Snímka 2</vt:lpstr>
      <vt:lpstr>Snímka 3</vt:lpstr>
      <vt:lpstr>              prievidza            6. máj 2014                                      10:00  - 12:00 hod  námestie slobody </vt:lpstr>
      <vt:lpstr>Snímka 5</vt:lpstr>
      <vt:lpstr>  </vt:lpstr>
      <vt:lpstr>                            po úspešnej  kalamajke 2012 po úspešnej  mazúrke 2013  čardáš       </vt:lpstr>
      <vt:lpstr>  čardáš dupkaný 2014 čardáš dupkaný 2014   čardáš dupkaný 2014   čardáš dupkaný 2014  čardáš dupkaný 2014  čardáš dupkaný 2014</vt:lpstr>
      <vt:lpstr>text piesne</vt:lpstr>
      <vt:lpstr>pridajte sa k nám! </vt:lpstr>
      <vt:lpstr> pozri info  www.tancujpd14.webnode.sk </vt:lpstr>
      <vt:lpstr>         akcia                   sa koná pod záštitou</vt:lpstr>
      <vt:lpstr>Snímka 13</vt:lpstr>
      <vt:lpstr>Snímka 14</vt:lpstr>
      <vt:lpstr>Snímka 15</vt:lpstr>
      <vt:lpstr>Snímka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KTO JE PETER KRIŠTOFOVIČ</dc:title>
  <dc:creator>ucitelia</dc:creator>
  <cp:lastModifiedBy>1220</cp:lastModifiedBy>
  <cp:revision>129</cp:revision>
  <dcterms:created xsi:type="dcterms:W3CDTF">2011-05-02T07:26:44Z</dcterms:created>
  <dcterms:modified xsi:type="dcterms:W3CDTF">2014-03-19T12:52:57Z</dcterms:modified>
</cp:coreProperties>
</file>